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10157-2A93-42F2-B702-4C51DABA9FF5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DFA0-6896-40AC-BC3D-8CC0ABF959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10157-2A93-42F2-B702-4C51DABA9FF5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DFA0-6896-40AC-BC3D-8CC0ABF959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10157-2A93-42F2-B702-4C51DABA9FF5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DFA0-6896-40AC-BC3D-8CC0ABF959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10157-2A93-42F2-B702-4C51DABA9FF5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DFA0-6896-40AC-BC3D-8CC0ABF959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10157-2A93-42F2-B702-4C51DABA9FF5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DFA0-6896-40AC-BC3D-8CC0ABF959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10157-2A93-42F2-B702-4C51DABA9FF5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DFA0-6896-40AC-BC3D-8CC0ABF959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10157-2A93-42F2-B702-4C51DABA9FF5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DFA0-6896-40AC-BC3D-8CC0ABF959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10157-2A93-42F2-B702-4C51DABA9FF5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DFA0-6896-40AC-BC3D-8CC0ABF959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10157-2A93-42F2-B702-4C51DABA9FF5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DFA0-6896-40AC-BC3D-8CC0ABF959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10157-2A93-42F2-B702-4C51DABA9FF5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DFA0-6896-40AC-BC3D-8CC0ABF959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10157-2A93-42F2-B702-4C51DABA9FF5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DFA0-6896-40AC-BC3D-8CC0ABF959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10157-2A93-42F2-B702-4C51DABA9FF5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1DFA0-6896-40AC-BC3D-8CC0ABF9595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8496944" cy="4777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0872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80728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0872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0872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2736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0872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0872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36712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0872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0872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</cp:revision>
  <dcterms:created xsi:type="dcterms:W3CDTF">2018-09-18T05:51:53Z</dcterms:created>
  <dcterms:modified xsi:type="dcterms:W3CDTF">2018-09-18T05:59:48Z</dcterms:modified>
</cp:coreProperties>
</file>